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4703" autoAdjust="0"/>
  </p:normalViewPr>
  <p:slideViewPr>
    <p:cSldViewPr snapToGrid="0">
      <p:cViewPr varScale="1">
        <p:scale>
          <a:sx n="62" d="100"/>
          <a:sy n="62" d="100"/>
        </p:scale>
        <p:origin x="8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崎 智之" userId="c5db22b15eaed402" providerId="LiveId" clId="{0542341B-4AAD-4885-8C7D-6A022BB759DE}"/>
    <pc:docChg chg="custSel modSld">
      <pc:chgData name="塩崎 智之" userId="c5db22b15eaed402" providerId="LiveId" clId="{0542341B-4AAD-4885-8C7D-6A022BB759DE}" dt="2022-04-07T23:57:06.434" v="133" actId="6549"/>
      <pc:docMkLst>
        <pc:docMk/>
      </pc:docMkLst>
      <pc:sldChg chg="modSp mod">
        <pc:chgData name="塩崎 智之" userId="c5db22b15eaed402" providerId="LiveId" clId="{0542341B-4AAD-4885-8C7D-6A022BB759DE}" dt="2022-04-07T23:57:00.767" v="132" actId="20577"/>
        <pc:sldMkLst>
          <pc:docMk/>
          <pc:sldMk cId="1060259194" sldId="256"/>
        </pc:sldMkLst>
        <pc:spChg chg="mod">
          <ac:chgData name="塩崎 智之" userId="c5db22b15eaed402" providerId="LiveId" clId="{0542341B-4AAD-4885-8C7D-6A022BB759DE}" dt="2022-04-07T23:57:00.767" v="132" actId="20577"/>
          <ac:spMkLst>
            <pc:docMk/>
            <pc:sldMk cId="1060259194" sldId="256"/>
            <ac:spMk id="2" creationId="{C262D754-D2B9-4871-BEB0-6029A8B5FB49}"/>
          </ac:spMkLst>
        </pc:spChg>
      </pc:sldChg>
      <pc:sldChg chg="modSp mod">
        <pc:chgData name="塩崎 智之" userId="c5db22b15eaed402" providerId="LiveId" clId="{0542341B-4AAD-4885-8C7D-6A022BB759DE}" dt="2022-04-07T23:57:06.434" v="133" actId="6549"/>
        <pc:sldMkLst>
          <pc:docMk/>
          <pc:sldMk cId="3628397036" sldId="258"/>
        </pc:sldMkLst>
        <pc:spChg chg="mod">
          <ac:chgData name="塩崎 智之" userId="c5db22b15eaed402" providerId="LiveId" clId="{0542341B-4AAD-4885-8C7D-6A022BB759DE}" dt="2022-04-07T23:57:06.434" v="133" actId="6549"/>
          <ac:spMkLst>
            <pc:docMk/>
            <pc:sldMk cId="3628397036" sldId="258"/>
            <ac:spMk id="3" creationId="{6413D2FA-F2CA-459D-A6F5-469E8CDBAA89}"/>
          </ac:spMkLst>
        </pc:spChg>
      </pc:sldChg>
      <pc:sldChg chg="modSp mod">
        <pc:chgData name="塩崎 智之" userId="c5db22b15eaed402" providerId="LiveId" clId="{0542341B-4AAD-4885-8C7D-6A022BB759DE}" dt="2022-04-07T23:56:51.549" v="131" actId="20577"/>
        <pc:sldMkLst>
          <pc:docMk/>
          <pc:sldMk cId="51002635" sldId="263"/>
        </pc:sldMkLst>
        <pc:spChg chg="mod">
          <ac:chgData name="塩崎 智之" userId="c5db22b15eaed402" providerId="LiveId" clId="{0542341B-4AAD-4885-8C7D-6A022BB759DE}" dt="2022-04-07T23:56:51.549" v="131" actId="20577"/>
          <ac:spMkLst>
            <pc:docMk/>
            <pc:sldMk cId="51002635" sldId="263"/>
            <ac:spMk id="11" creationId="{FFDDBE62-5A76-4B5E-8D74-75B94DCD6F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AAEE7-1C8E-4D9D-9261-BF256D43F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D49FA9-9BBA-43BE-8AE7-E70114695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9F413E-FA59-42B9-89C6-42D8E7216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92786F-1A33-4BBB-8553-291C6F48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E1B899-42AA-443C-B80F-18FCB453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84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AEC30-8CA5-487A-917F-D9BB062C7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5A93C9-D46B-43F6-8DEB-605E3DA87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FA9B87-2AC6-4507-95D4-2F6CD616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C245C-F696-403E-A969-9CD6AA14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DE2FF9-2AE5-4F54-AF32-DAC73B73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8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BCB7D9-5F92-4FFE-9E09-718DFCD42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0378AD-1C09-4E04-B285-51662268B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56C05B-B849-47FF-ABB9-DACA393F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C715EE-4E28-4929-9A80-F57BA49A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B4EFB7-F4B8-4597-8C9D-D58F5DAE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77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AC59B-727A-421C-9AEC-AA4EFF51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168EFC-7E36-4002-AC0E-8790858E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565A9-0241-45EA-877D-867AE654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47221E-5481-461F-AEA5-C156D19B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255540-791C-4DB0-973C-B3A6562F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3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2C4CBE-6233-42A7-A25F-FAC1F1C2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8C49AE-2A94-4CA0-B7A5-AC2995A63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7762D5-49A6-4212-86AB-3AF5BD32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874B74-5CB5-4A7E-B7F5-7381BE04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2F19CC-99D0-4074-8673-56072BF9A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18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AB654B-1DF9-4FCF-BF89-5EBCE332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1E73B5-835F-4F1F-AB71-DE43063C9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E78F4B-9C21-4318-BEB0-0AE6C01DD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35644B-17CC-4DE5-A144-1133BB6FD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34549F-ABBA-4B5B-AE2C-87515565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9DD54B-4D51-4175-BF96-BA276419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88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62CBA8-C4B6-47F2-8257-8675DADE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8D1680-92BB-4385-94DF-8DB5F3803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0ABB33-A922-47B6-8FF0-D0698F8B4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1CC3F84-56C9-4467-825B-9C6B20CB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1E8CB3-DBB9-425C-8C99-0176B1F86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A206FB-36A5-41A9-86F2-7DC9C7AD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7553D7-15F8-438B-901A-84278945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532320-3F43-4EA0-AD8C-1691366C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5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A080FB-FC16-4607-A481-C6BBB9D0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18DD21-E216-45A3-A3D4-FBEBFC7B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6E1458-7101-45DE-AF38-2EFD6C9C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7DAC1C-EBC6-4687-B35C-63E97D0C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65DE04-B63E-4F27-8403-3424E79C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D53834-2859-45FF-9B05-6A570777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E4999E-0D61-4830-9F6A-65B1E034F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71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86E97C-E6EF-4484-BFBE-75D4185F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C92968-C79B-4F41-9A2B-F15ECB01D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0527B6-0B0D-4D44-AC91-B18006E6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C290C7-EF9C-485F-B111-5DAB6DCB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8AD1E6-B764-454F-95C1-5AEAD62F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59B308-60B4-4CC9-83E9-0FC7953C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2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3EAEC-2819-4112-B9C5-2C84C55F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E244406-0CF4-4D00-B252-783DDD9A6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9FD109-F706-4D90-8A78-76D66AC19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111BD9-EDD4-436C-9982-CA8C644C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CD62AA-2E72-4886-AA07-D77346F5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B53089-CF5D-43C5-BDF7-54C76420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3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4B56C55-4966-4315-BACA-B5504683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47EC66-ACB8-4954-AF4C-87FDA1B77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FCEDF-0202-47A4-B536-0FAD43D88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A5D15-2C4D-4D39-842C-B2B42AF472A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279270-60E2-421F-A9A5-C1880C083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270DD-EABE-4B68-80B5-41F343256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FE09F-BCC2-4310-80FB-C829750B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10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2D754-D2B9-4871-BEB0-6029A8B5F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189" y="1615425"/>
            <a:ext cx="11756512" cy="3072132"/>
          </a:xfrm>
        </p:spPr>
        <p:txBody>
          <a:bodyPr>
            <a:noAutofit/>
          </a:bodyPr>
          <a:lstStyle/>
          <a:p>
            <a:b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回日本神経理学療法学会学術大会</a:t>
            </a:r>
            <a:b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ポスター作成手順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25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A3AE8C-9DD5-D542-7AE1-8355E07DF327}"/>
              </a:ext>
            </a:extLst>
          </p:cNvPr>
          <p:cNvSpPr txBox="1"/>
          <p:nvPr/>
        </p:nvSpPr>
        <p:spPr>
          <a:xfrm>
            <a:off x="652743" y="3044280"/>
            <a:ext cx="1088651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4400" dirty="0">
                <a:ea typeface="メイリオ" panose="020B0604030504040204" pitchFamily="50" charset="-128"/>
              </a:rPr>
              <a:t>１．</a:t>
            </a:r>
            <a:r>
              <a:rPr kumimoji="1" lang="en-US" altLang="ja-JP" sz="4400" dirty="0">
                <a:ea typeface="メイリオ" panose="020B0604030504040204" pitchFamily="50" charset="-128"/>
              </a:rPr>
              <a:t>PowerPoint</a:t>
            </a:r>
            <a:r>
              <a:rPr kumimoji="1" lang="ja-JP" altLang="en-US" sz="4400" dirty="0">
                <a:ea typeface="メイリオ" panose="020B0604030504040204" pitchFamily="50" charset="-128"/>
              </a:rPr>
              <a:t>（スライド）の設定方法</a:t>
            </a:r>
          </a:p>
        </p:txBody>
      </p:sp>
    </p:spTree>
    <p:extLst>
      <p:ext uri="{BB962C8B-B14F-4D97-AF65-F5344CB8AC3E}">
        <p14:creationId xmlns:p14="http://schemas.microsoft.com/office/powerpoint/2010/main" val="424918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2D754-D2B9-4871-BEB0-6029A8B5F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191FB1-A6DE-47DE-B586-746C7BCCEE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43FA560-D293-4E1F-8840-92CEA4EB8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767"/>
            <a:ext cx="12192000" cy="6458465"/>
          </a:xfrm>
          <a:prstGeom prst="rect">
            <a:avLst/>
          </a:prstGeom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33DA4E34-22BB-4475-9397-DDAD38193324}"/>
              </a:ext>
            </a:extLst>
          </p:cNvPr>
          <p:cNvCxnSpPr>
            <a:cxnSpLocks/>
          </p:cNvCxnSpPr>
          <p:nvPr/>
        </p:nvCxnSpPr>
        <p:spPr>
          <a:xfrm flipH="1" flipV="1">
            <a:off x="1524000" y="413468"/>
            <a:ext cx="1688982" cy="118673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CD179E-7713-4F17-97E6-4E2F2F823669}"/>
              </a:ext>
            </a:extLst>
          </p:cNvPr>
          <p:cNvSpPr txBox="1"/>
          <p:nvPr/>
        </p:nvSpPr>
        <p:spPr>
          <a:xfrm>
            <a:off x="3159194" y="1415534"/>
            <a:ext cx="7329511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新規パワーポイントを立ち上げ、デザインのタブを押してください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5093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9FA8B-42E9-4DCC-BB45-9B4E8758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EA9C20A-2C86-43EE-89F8-F84ADFDB4E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32" y="184556"/>
            <a:ext cx="11998336" cy="6140742"/>
          </a:xfrm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E84AC6B-3C53-4A29-8055-66C145366000}"/>
              </a:ext>
            </a:extLst>
          </p:cNvPr>
          <p:cNvCxnSpPr>
            <a:cxnSpLocks/>
          </p:cNvCxnSpPr>
          <p:nvPr/>
        </p:nvCxnSpPr>
        <p:spPr>
          <a:xfrm flipV="1">
            <a:off x="9904819" y="624789"/>
            <a:ext cx="1015068" cy="10363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2EFB887C-7285-419A-9A25-A58A0766153D}"/>
              </a:ext>
            </a:extLst>
          </p:cNvPr>
          <p:cNvCxnSpPr>
            <a:cxnSpLocks/>
          </p:cNvCxnSpPr>
          <p:nvPr/>
        </p:nvCxnSpPr>
        <p:spPr>
          <a:xfrm flipV="1">
            <a:off x="9907398" y="1497106"/>
            <a:ext cx="1299160" cy="32806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E9B4F8-33F0-4141-8B1C-057F47E40753}"/>
              </a:ext>
            </a:extLst>
          </p:cNvPr>
          <p:cNvSpPr txBox="1"/>
          <p:nvPr/>
        </p:nvSpPr>
        <p:spPr>
          <a:xfrm>
            <a:off x="3778164" y="1421729"/>
            <a:ext cx="6248353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スライドのサイズのタブを押してユーザ設定のスライドの</a:t>
            </a:r>
            <a:endParaRPr kumimoji="1" lang="en-US" altLang="ja-JP" dirty="0">
              <a:solidFill>
                <a:srgbClr val="FF0000"/>
              </a:solidFill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サイズをクリックしてください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46152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B6F6C-F308-417A-8A32-F3D3A806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68A3A311-1D4A-49D6-9B62-A471EBE1F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993" t="14852" r="18289" b="-10"/>
          <a:stretch/>
        </p:blipFill>
        <p:spPr>
          <a:xfrm>
            <a:off x="653755" y="226504"/>
            <a:ext cx="10214183" cy="6631496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A57B5D-D7DE-4702-9B55-09AEBF94FA43}"/>
              </a:ext>
            </a:extLst>
          </p:cNvPr>
          <p:cNvSpPr txBox="1"/>
          <p:nvPr/>
        </p:nvSpPr>
        <p:spPr>
          <a:xfrm>
            <a:off x="2099873" y="3720346"/>
            <a:ext cx="278589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スライドのサイズを</a:t>
            </a:r>
            <a:endParaRPr kumimoji="1" lang="en-US" altLang="ja-JP" dirty="0">
              <a:solidFill>
                <a:srgbClr val="FF0000"/>
              </a:solidFill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solidFill>
                  <a:srgbClr val="FF0000"/>
                </a:solidFill>
                <a:ea typeface="メイリオ" panose="020B0604030504040204" pitchFamily="50" charset="-128"/>
              </a:rPr>
              <a:t>A</a:t>
            </a:r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４</a:t>
            </a:r>
            <a:r>
              <a:rPr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に設定してください</a:t>
            </a:r>
            <a:endParaRPr kumimoji="1" lang="ja-JP" altLang="en-US" dirty="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333AF779-DFA3-4072-9A6C-3A830618E30B}"/>
              </a:ext>
            </a:extLst>
          </p:cNvPr>
          <p:cNvCxnSpPr>
            <a:cxnSpLocks/>
          </p:cNvCxnSpPr>
          <p:nvPr/>
        </p:nvCxnSpPr>
        <p:spPr>
          <a:xfrm flipV="1">
            <a:off x="3312583" y="2420224"/>
            <a:ext cx="1223558" cy="12584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E15557-C03F-4F78-9703-EFCEC91F2DD5}"/>
              </a:ext>
            </a:extLst>
          </p:cNvPr>
          <p:cNvSpPr/>
          <p:nvPr/>
        </p:nvSpPr>
        <p:spPr>
          <a:xfrm>
            <a:off x="4605557" y="2239861"/>
            <a:ext cx="1392571" cy="3607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3571F1-3044-42CA-B6F9-B4EEF4F84524}"/>
              </a:ext>
            </a:extLst>
          </p:cNvPr>
          <p:cNvSpPr/>
          <p:nvPr/>
        </p:nvSpPr>
        <p:spPr>
          <a:xfrm>
            <a:off x="6096000" y="2390862"/>
            <a:ext cx="1110142" cy="5956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1E2E43D-8638-4C3A-A9EB-4B99B6C88E1B}"/>
              </a:ext>
            </a:extLst>
          </p:cNvPr>
          <p:cNvCxnSpPr>
            <a:cxnSpLocks/>
          </p:cNvCxnSpPr>
          <p:nvPr/>
        </p:nvCxnSpPr>
        <p:spPr>
          <a:xfrm flipH="1" flipV="1">
            <a:off x="6795247" y="3113433"/>
            <a:ext cx="681442" cy="14143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1BB98-8104-4CF9-9CF6-364985F2B2DF}"/>
              </a:ext>
            </a:extLst>
          </p:cNvPr>
          <p:cNvSpPr txBox="1"/>
          <p:nvPr/>
        </p:nvSpPr>
        <p:spPr>
          <a:xfrm>
            <a:off x="6715215" y="4552908"/>
            <a:ext cx="4006573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印刷の向きを縦に設定してください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8619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A3AE8C-9DD5-D542-7AE1-8355E07DF327}"/>
              </a:ext>
            </a:extLst>
          </p:cNvPr>
          <p:cNvSpPr txBox="1"/>
          <p:nvPr/>
        </p:nvSpPr>
        <p:spPr>
          <a:xfrm>
            <a:off x="1945341" y="3044280"/>
            <a:ext cx="83013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4400" dirty="0">
                <a:ea typeface="メイリオ" panose="020B0604030504040204" pitchFamily="50" charset="-128"/>
              </a:rPr>
              <a:t>２．データの保存方法</a:t>
            </a:r>
          </a:p>
        </p:txBody>
      </p:sp>
    </p:spTree>
    <p:extLst>
      <p:ext uri="{BB962C8B-B14F-4D97-AF65-F5344CB8AC3E}">
        <p14:creationId xmlns:p14="http://schemas.microsoft.com/office/powerpoint/2010/main" val="154993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B12A9CD-EFDB-47C4-B9F7-6FE19F52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" y="0"/>
            <a:ext cx="7384933" cy="6858000"/>
          </a:xfrm>
          <a:prstGeom prst="rect">
            <a:avLst/>
          </a:prstGeom>
        </p:spPr>
      </p:pic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C884D0D-1AA4-4CF9-9220-4C8E5AC86E44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3582099" y="3500280"/>
            <a:ext cx="4113226" cy="3231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0D8BF3-A73E-4A58-9F76-9A83A2D77CF2}"/>
              </a:ext>
            </a:extLst>
          </p:cNvPr>
          <p:cNvSpPr txBox="1"/>
          <p:nvPr/>
        </p:nvSpPr>
        <p:spPr>
          <a:xfrm>
            <a:off x="7695325" y="3177114"/>
            <a:ext cx="404844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名前を付けて保存を行い、</a:t>
            </a:r>
            <a:r>
              <a:rPr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その際の</a:t>
            </a:r>
            <a:endParaRPr lang="en-US" altLang="ja-JP" dirty="0">
              <a:solidFill>
                <a:srgbClr val="FF0000"/>
              </a:solidFill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ファイル形式を</a:t>
            </a:r>
            <a:r>
              <a:rPr lang="en-US" altLang="ja-JP" dirty="0">
                <a:solidFill>
                  <a:srgbClr val="FF0000"/>
                </a:solidFill>
                <a:ea typeface="メイリオ" panose="020B0604030504040204" pitchFamily="50" charset="-128"/>
              </a:rPr>
              <a:t>PDF</a:t>
            </a:r>
            <a:r>
              <a:rPr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にしてください</a:t>
            </a:r>
            <a:endParaRPr kumimoji="1" lang="ja-JP" altLang="en-US" dirty="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4876B6-0075-4E7A-AEBE-154B919F7D79}"/>
              </a:ext>
            </a:extLst>
          </p:cNvPr>
          <p:cNvSpPr txBox="1"/>
          <p:nvPr/>
        </p:nvSpPr>
        <p:spPr>
          <a:xfrm>
            <a:off x="7983188" y="4480368"/>
            <a:ext cx="3472713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ファイル名は　演題番号＿</a:t>
            </a:r>
            <a:r>
              <a:rPr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氏名</a:t>
            </a:r>
            <a:endParaRPr lang="en-US" altLang="ja-JP" dirty="0">
              <a:solidFill>
                <a:srgbClr val="FF0000"/>
              </a:solidFill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としてください</a:t>
            </a:r>
            <a:endParaRPr kumimoji="1" lang="en-US" altLang="ja-JP" dirty="0">
              <a:solidFill>
                <a:srgbClr val="FF0000"/>
              </a:solidFill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例）「</a:t>
            </a:r>
            <a:r>
              <a:rPr lang="en-US" altLang="ja-JP" dirty="0">
                <a:solidFill>
                  <a:srgbClr val="FF0000"/>
                </a:solidFill>
                <a:ea typeface="メイリオ" panose="020B0604030504040204" pitchFamily="50" charset="-128"/>
              </a:rPr>
              <a:t>eP</a:t>
            </a:r>
            <a:r>
              <a:rPr kumimoji="1" lang="en-US" altLang="ja-JP" dirty="0">
                <a:solidFill>
                  <a:srgbClr val="FF0000"/>
                </a:solidFill>
                <a:ea typeface="メイリオ" panose="020B0604030504040204" pitchFamily="50" charset="-128"/>
              </a:rPr>
              <a:t>-001</a:t>
            </a:r>
            <a:r>
              <a:rPr kumimoji="1" lang="ja-JP" altLang="en-US" dirty="0">
                <a:solidFill>
                  <a:srgbClr val="FF0000"/>
                </a:solidFill>
                <a:ea typeface="メイリオ" panose="020B0604030504040204" pitchFamily="50" charset="-128"/>
              </a:rPr>
              <a:t>：氏名」</a:t>
            </a:r>
          </a:p>
        </p:txBody>
      </p:sp>
    </p:spTree>
    <p:extLst>
      <p:ext uri="{BB962C8B-B14F-4D97-AF65-F5344CB8AC3E}">
        <p14:creationId xmlns:p14="http://schemas.microsoft.com/office/powerpoint/2010/main" val="237619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DDBE62-5A76-4B5E-8D74-75B94DCD6FCE}"/>
              </a:ext>
            </a:extLst>
          </p:cNvPr>
          <p:cNvSpPr txBox="1"/>
          <p:nvPr/>
        </p:nvSpPr>
        <p:spPr>
          <a:xfrm>
            <a:off x="1075764" y="2890391"/>
            <a:ext cx="1111623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ea typeface="メイリオ" panose="020B0604030504040204" pitchFamily="50" charset="-128"/>
              </a:rPr>
              <a:t>これで</a:t>
            </a:r>
            <a:r>
              <a:rPr lang="en-US" altLang="ja-JP" sz="3200" dirty="0">
                <a:ea typeface="メイリオ" panose="020B0604030504040204" pitchFamily="50" charset="-128"/>
              </a:rPr>
              <a:t>e</a:t>
            </a:r>
            <a:r>
              <a:rPr lang="ja-JP" altLang="en-US" sz="3200" dirty="0">
                <a:ea typeface="メイリオ" panose="020B0604030504040204" pitchFamily="50" charset="-128"/>
              </a:rPr>
              <a:t>ポスター</a:t>
            </a:r>
            <a:r>
              <a:rPr kumimoji="1" lang="ja-JP" altLang="en-US" sz="3200" dirty="0">
                <a:ea typeface="メイリオ" panose="020B0604030504040204" pitchFamily="50" charset="-128"/>
              </a:rPr>
              <a:t>の</a:t>
            </a:r>
            <a:r>
              <a:rPr lang="ja-JP" altLang="en-US" sz="3200" dirty="0">
                <a:ea typeface="メイリオ" panose="020B0604030504040204" pitchFamily="50" charset="-128"/>
              </a:rPr>
              <a:t>完成です。</a:t>
            </a:r>
            <a:r>
              <a:rPr kumimoji="1" lang="ja-JP" altLang="en-US" sz="3200" dirty="0">
                <a:ea typeface="メイリオ" panose="020B0604030504040204" pitchFamily="50" charset="-128"/>
              </a:rPr>
              <a:t>登録要領を確認のうえ、</a:t>
            </a:r>
            <a:endParaRPr kumimoji="1" lang="en-US" altLang="ja-JP" sz="3200" dirty="0">
              <a:ea typeface="メイリオ" panose="020B0604030504040204" pitchFamily="50" charset="-128"/>
            </a:endParaRPr>
          </a:p>
          <a:p>
            <a:r>
              <a:rPr kumimoji="1" lang="ja-JP" altLang="en-US" sz="3200" dirty="0">
                <a:ea typeface="メイリオ" panose="020B0604030504040204" pitchFamily="50" charset="-128"/>
              </a:rPr>
              <a:t>期日までにご登録くださいますようお願いいたします。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5100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134</Words>
  <Application>Microsoft Office PowerPoint</Application>
  <PresentationFormat>ワイド画面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游ゴシック Light</vt:lpstr>
      <vt:lpstr>Arial</vt:lpstr>
      <vt:lpstr>Office テーマ</vt:lpstr>
      <vt:lpstr> 第20回日本神経理学療法学会学術大会  eポスター作成手順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塩崎 智之</dc:creator>
  <cp:lastModifiedBy>辻本 直秀</cp:lastModifiedBy>
  <cp:revision>7</cp:revision>
  <dcterms:created xsi:type="dcterms:W3CDTF">2022-03-31T00:13:00Z</dcterms:created>
  <dcterms:modified xsi:type="dcterms:W3CDTF">2022-08-19T13:35:49Z</dcterms:modified>
</cp:coreProperties>
</file>